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9144000" cy="6858000" type="screen4x3"/>
  <p:notesSz cx="6858000" cy="9144000"/>
  <p:custShowLst>
    <p:custShow name="Presentación personalizada 1" id="0">
      <p:sldLst/>
    </p:custShow>
  </p:custShow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7BFD69"/>
    <a:srgbClr val="FF9966"/>
    <a:srgbClr val="FFCC66"/>
    <a:srgbClr val="79DF41"/>
    <a:srgbClr val="66CCFF"/>
    <a:srgbClr val="E296E2"/>
    <a:srgbClr val="6DC4F9"/>
    <a:srgbClr val="CC6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71" autoAdjust="0"/>
  </p:normalViewPr>
  <p:slideViewPr>
    <p:cSldViewPr snapToGrid="0">
      <p:cViewPr>
        <p:scale>
          <a:sx n="94" d="100"/>
          <a:sy n="94" d="100"/>
        </p:scale>
        <p:origin x="-123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556D8-2AB9-46FD-BF7C-73CE37EC8C88}" type="datetimeFigureOut">
              <a:rPr lang="es-CO" smtClean="0"/>
              <a:t>05/06/2019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71C22-6B4D-48A1-A35D-7C059A7835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6944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FFB8C-E6F0-46B7-8111-9C0EC96E9C6B}" type="datetimeFigureOut">
              <a:rPr lang="es-CO" smtClean="0"/>
              <a:t>05/06/2019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F4C95-5BC0-4DB7-8A04-6D0FEBF3965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2810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19E8-C13A-4A03-8DC8-DFC4373B288F}" type="datetimeFigureOut">
              <a:rPr lang="es-CO" smtClean="0"/>
              <a:t>05/06/2019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2E10-FC73-4BBC-8F40-0D4B8DA792A6}" type="slidenum">
              <a:rPr lang="es-CO" smtClean="0"/>
              <a:t>‹Nº›</a:t>
            </a:fld>
            <a:endParaRPr lang="es-CO" dirty="0"/>
          </a:p>
        </p:txBody>
      </p:sp>
      <p:grpSp>
        <p:nvGrpSpPr>
          <p:cNvPr id="7" name="9 Grupo"/>
          <p:cNvGrpSpPr>
            <a:grpSpLocks/>
          </p:cNvGrpSpPr>
          <p:nvPr userDrawn="1"/>
        </p:nvGrpSpPr>
        <p:grpSpPr bwMode="auto">
          <a:xfrm>
            <a:off x="-14287" y="908050"/>
            <a:ext cx="9158288" cy="5862638"/>
            <a:chOff x="844677" y="1010795"/>
            <a:chExt cx="8158492" cy="4907405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90" t="35229" r="6461" b="7813"/>
            <a:stretch>
              <a:fillRect/>
            </a:stretch>
          </p:blipFill>
          <p:spPr bwMode="auto">
            <a:xfrm>
              <a:off x="844678" y="1010795"/>
              <a:ext cx="8158491" cy="4374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7" t="70673" r="6226" b="22362"/>
            <a:stretch>
              <a:fillRect/>
            </a:stretch>
          </p:blipFill>
          <p:spPr bwMode="auto">
            <a:xfrm>
              <a:off x="844677" y="5385297"/>
              <a:ext cx="8158492" cy="532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11 Rectángulo"/>
          <p:cNvSpPr/>
          <p:nvPr userDrawn="1"/>
        </p:nvSpPr>
        <p:spPr>
          <a:xfrm>
            <a:off x="-14288" y="908050"/>
            <a:ext cx="9158288" cy="1232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pic>
        <p:nvPicPr>
          <p:cNvPr id="11" name="Picture 2" descr="https://lh3.googleusercontent.com/-0rxkor049po/Vr5Grr0FESI/AAAAAAAAACA/gENmyhiUbKw/w800-h800/logo%2Bicaft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200"/>
            <a:ext cx="784225" cy="81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4 Rectángulo"/>
          <p:cNvSpPr/>
          <p:nvPr userDrawn="1"/>
        </p:nvSpPr>
        <p:spPr>
          <a:xfrm rot="10800000">
            <a:off x="-14288" y="6770687"/>
            <a:ext cx="9158288" cy="10602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121304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19E8-C13A-4A03-8DC8-DFC4373B288F}" type="datetimeFigureOut">
              <a:rPr lang="es-CO" smtClean="0"/>
              <a:t>05/06/2019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2E10-FC73-4BBC-8F40-0D4B8DA792A6}" type="slidenum">
              <a:rPr lang="es-CO" smtClean="0"/>
              <a:t>‹Nº›</a:t>
            </a:fld>
            <a:endParaRPr lang="es-CO" dirty="0"/>
          </a:p>
        </p:txBody>
      </p:sp>
      <p:grpSp>
        <p:nvGrpSpPr>
          <p:cNvPr id="5" name="9 Grupo"/>
          <p:cNvGrpSpPr>
            <a:grpSpLocks/>
          </p:cNvGrpSpPr>
          <p:nvPr userDrawn="1"/>
        </p:nvGrpSpPr>
        <p:grpSpPr bwMode="auto">
          <a:xfrm>
            <a:off x="-14287" y="908050"/>
            <a:ext cx="9158288" cy="5862638"/>
            <a:chOff x="844677" y="1010795"/>
            <a:chExt cx="8158492" cy="4907405"/>
          </a:xfrm>
        </p:grpSpPr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90" t="35229" r="6461" b="7813"/>
            <a:stretch>
              <a:fillRect/>
            </a:stretch>
          </p:blipFill>
          <p:spPr bwMode="auto">
            <a:xfrm>
              <a:off x="844678" y="1010795"/>
              <a:ext cx="8158491" cy="4374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7" t="70673" r="6226" b="22362"/>
            <a:stretch>
              <a:fillRect/>
            </a:stretch>
          </p:blipFill>
          <p:spPr bwMode="auto">
            <a:xfrm>
              <a:off x="844677" y="5385297"/>
              <a:ext cx="8158492" cy="532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11 Rectángulo"/>
          <p:cNvSpPr/>
          <p:nvPr userDrawn="1"/>
        </p:nvSpPr>
        <p:spPr>
          <a:xfrm>
            <a:off x="-14288" y="908050"/>
            <a:ext cx="9158288" cy="1232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pic>
        <p:nvPicPr>
          <p:cNvPr id="9" name="Picture 2" descr="https://lh3.googleusercontent.com/-0rxkor049po/Vr5Grr0FESI/AAAAAAAAACA/gENmyhiUbKw/w800-h800/logo%2Bicaft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200"/>
            <a:ext cx="784225" cy="81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4 Rectángulo"/>
          <p:cNvSpPr/>
          <p:nvPr userDrawn="1"/>
        </p:nvSpPr>
        <p:spPr>
          <a:xfrm rot="10800000">
            <a:off x="-14288" y="6770687"/>
            <a:ext cx="9158288" cy="10602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0938285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19E8-C13A-4A03-8DC8-DFC4373B288F}" type="datetimeFigureOut">
              <a:rPr lang="es-CO" smtClean="0"/>
              <a:t>05/06/2019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2E10-FC73-4BBC-8F40-0D4B8DA792A6}" type="slidenum">
              <a:rPr lang="es-CO" smtClean="0"/>
              <a:t>‹Nº›</a:t>
            </a:fld>
            <a:endParaRPr lang="es-CO" dirty="0"/>
          </a:p>
        </p:txBody>
      </p:sp>
      <p:grpSp>
        <p:nvGrpSpPr>
          <p:cNvPr id="8" name="9 Grupo"/>
          <p:cNvGrpSpPr>
            <a:grpSpLocks/>
          </p:cNvGrpSpPr>
          <p:nvPr userDrawn="1"/>
        </p:nvGrpSpPr>
        <p:grpSpPr bwMode="auto">
          <a:xfrm>
            <a:off x="-14287" y="908050"/>
            <a:ext cx="9158288" cy="5862638"/>
            <a:chOff x="844677" y="1010795"/>
            <a:chExt cx="8158492" cy="4907405"/>
          </a:xfrm>
        </p:grpSpPr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90" t="35229" r="6461" b="7813"/>
            <a:stretch>
              <a:fillRect/>
            </a:stretch>
          </p:blipFill>
          <p:spPr bwMode="auto">
            <a:xfrm>
              <a:off x="844678" y="1010795"/>
              <a:ext cx="8158491" cy="4374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7" t="70673" r="6226" b="22362"/>
            <a:stretch>
              <a:fillRect/>
            </a:stretch>
          </p:blipFill>
          <p:spPr bwMode="auto">
            <a:xfrm>
              <a:off x="844677" y="5385297"/>
              <a:ext cx="8158492" cy="532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11 Rectángulo"/>
          <p:cNvSpPr/>
          <p:nvPr userDrawn="1"/>
        </p:nvSpPr>
        <p:spPr>
          <a:xfrm>
            <a:off x="-14288" y="908050"/>
            <a:ext cx="9158288" cy="1232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12" name="14 Rectángulo"/>
          <p:cNvSpPr/>
          <p:nvPr userDrawn="1"/>
        </p:nvSpPr>
        <p:spPr>
          <a:xfrm rot="10800000">
            <a:off x="-14288" y="6770687"/>
            <a:ext cx="9158288" cy="10602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pic>
        <p:nvPicPr>
          <p:cNvPr id="13" name="Picture 2" descr="https://lh3.googleusercontent.com/-0rxkor049po/Vr5Grr0FESI/AAAAAAAAACA/gENmyhiUbKw/w800-h800/logo%2Bicaft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200"/>
            <a:ext cx="784225" cy="81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11405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219E8-C13A-4A03-8DC8-DFC4373B288F}" type="datetimeFigureOut">
              <a:rPr lang="es-CO" smtClean="0"/>
              <a:t>05/06/2019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32E10-FC73-4BBC-8F40-0D4B8DA792A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3258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1" r:id="rId2"/>
    <p:sldLayoutId id="2147483692" r:id="rId3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4" b="21154"/>
          <a:stretch/>
        </p:blipFill>
        <p:spPr>
          <a:xfrm>
            <a:off x="193040" y="1558739"/>
            <a:ext cx="8757920" cy="3555999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1259632" y="-101600"/>
            <a:ext cx="6624736" cy="128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 smtClean="0">
                <a:solidFill>
                  <a:schemeClr val="accent6">
                    <a:lumMod val="50000"/>
                  </a:schemeClr>
                </a:solidFill>
              </a:rPr>
              <a:t>FUNDADORES</a:t>
            </a:r>
            <a:endParaRPr lang="es-CO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65845" y="2032001"/>
            <a:ext cx="2727595" cy="558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dirty="0" err="1" smtClean="0"/>
              <a:t>NIT</a:t>
            </a:r>
            <a:r>
              <a:rPr lang="es-CO" sz="2800" dirty="0" smtClean="0"/>
              <a:t> 860.006.754</a:t>
            </a:r>
            <a:endParaRPr lang="es-CO" sz="28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8640" y="3336739"/>
            <a:ext cx="2844800" cy="6349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dirty="0" err="1" smtClean="0"/>
              <a:t>NIT</a:t>
            </a:r>
            <a:r>
              <a:rPr lang="es-CO" sz="2800" dirty="0" smtClean="0"/>
              <a:t> 860.006.598</a:t>
            </a:r>
            <a:endParaRPr lang="es-CO" sz="28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7906" y="1857772"/>
            <a:ext cx="3854534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dirty="0" smtClean="0"/>
              <a:t> CORPORACIÓN CULTURAL ALEJANDRO VON HUMBOLDT</a:t>
            </a:r>
            <a:endParaRPr lang="es-CO" sz="28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677906" y="3109936"/>
            <a:ext cx="3854534" cy="1289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dirty="0" smtClean="0"/>
              <a:t>CÁMARA DE INDUSTRIA Y COMERCIO COLOMBO- ALEMANA O </a:t>
            </a:r>
            <a:r>
              <a:rPr lang="es-CO" sz="2800" dirty="0" err="1" smtClean="0"/>
              <a:t>DEUTSCH</a:t>
            </a:r>
            <a:r>
              <a:rPr lang="es-CO" sz="2800" dirty="0" smtClean="0"/>
              <a:t> -</a:t>
            </a:r>
            <a:r>
              <a:rPr lang="es-CO" sz="2800" dirty="0" err="1" smtClean="0"/>
              <a:t>KOLUMBIANISCHE</a:t>
            </a:r>
            <a:r>
              <a:rPr lang="es-CO" sz="2800" dirty="0" smtClean="0"/>
              <a:t> INDUSTRIE- </a:t>
            </a:r>
            <a:r>
              <a:rPr lang="es-CO" sz="2800" dirty="0" err="1" smtClean="0"/>
              <a:t>UND</a:t>
            </a:r>
            <a:r>
              <a:rPr lang="es-CO" sz="2800" dirty="0" smtClean="0"/>
              <a:t> </a:t>
            </a:r>
            <a:r>
              <a:rPr lang="es-CO" sz="2800" dirty="0" err="1" smtClean="0"/>
              <a:t>HANDELSKAMMER</a:t>
            </a:r>
            <a:r>
              <a:rPr lang="es-CO" sz="2800" dirty="0" smtClean="0"/>
              <a:t> O </a:t>
            </a:r>
            <a:r>
              <a:rPr lang="es-CO" sz="2800" dirty="0" err="1" smtClean="0"/>
              <a:t>AHK</a:t>
            </a:r>
            <a:r>
              <a:rPr lang="es-CO" sz="2800" dirty="0" smtClean="0"/>
              <a:t> </a:t>
            </a:r>
            <a:r>
              <a:rPr lang="es-CO" sz="2800" dirty="0" err="1" smtClean="0"/>
              <a:t>KOLUMBIEN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002931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5935</TotalTime>
  <Words>28</Words>
  <Application>Microsoft Office PowerPoint</Application>
  <PresentationFormat>Presentación en pantalla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  <vt:variant>
        <vt:lpstr>Presentaciones personalizadas</vt:lpstr>
      </vt:variant>
      <vt:variant>
        <vt:i4>1</vt:i4>
      </vt:variant>
    </vt:vector>
  </HeadingPairs>
  <TitlesOfParts>
    <vt:vector size="3" baseType="lpstr">
      <vt:lpstr>Tema de Office</vt:lpstr>
      <vt:lpstr>Presentación de PowerPoint</vt:lpstr>
      <vt:lpstr>Presentación personalizada 1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CEI</dc:creator>
  <cp:lastModifiedBy>Jorge Diaz</cp:lastModifiedBy>
  <cp:revision>295</cp:revision>
  <cp:lastPrinted>2019-06-05T13:52:23Z</cp:lastPrinted>
  <dcterms:created xsi:type="dcterms:W3CDTF">2015-07-14T19:31:24Z</dcterms:created>
  <dcterms:modified xsi:type="dcterms:W3CDTF">2019-06-05T22:06:04Z</dcterms:modified>
</cp:coreProperties>
</file>